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85687" y="2159001"/>
            <a:ext cx="5306313" cy="4584700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20454</TotalTime>
  <Words>2368</Words>
  <Application>Microsoft Office PowerPoint</Application>
  <PresentationFormat>Widescreen</PresentationFormat>
  <Paragraphs>463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247</cp:revision>
  <dcterms:created xsi:type="dcterms:W3CDTF">2021-11-17T06:21:30Z</dcterms:created>
  <dcterms:modified xsi:type="dcterms:W3CDTF">2022-01-12T11:30:35Z</dcterms:modified>
</cp:coreProperties>
</file>